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華康儷金黑" panose="02010609000000000000" pitchFamily="49" charset="-12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nsalva" panose="0202050000000000000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svg"/><Relationship Id="rId10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8130" y="1028700"/>
            <a:ext cx="14811740" cy="8229600"/>
          </a:xfrm>
          <a:custGeom>
            <a:avLst/>
            <a:gdLst/>
            <a:ahLst/>
            <a:cxnLst/>
            <a:rect l="l" t="t" r="r" b="b"/>
            <a:pathLst>
              <a:path w="14811740" h="8229600">
                <a:moveTo>
                  <a:pt x="0" y="0"/>
                </a:moveTo>
                <a:lnTo>
                  <a:pt x="14811740" y="0"/>
                </a:lnTo>
                <a:lnTo>
                  <a:pt x="148117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43451" y="2314234"/>
            <a:ext cx="3601097" cy="779147"/>
          </a:xfrm>
          <a:custGeom>
            <a:avLst/>
            <a:gdLst/>
            <a:ahLst/>
            <a:cxnLst/>
            <a:rect l="l" t="t" r="r" b="b"/>
            <a:pathLst>
              <a:path w="3601097" h="779147">
                <a:moveTo>
                  <a:pt x="0" y="0"/>
                </a:moveTo>
                <a:lnTo>
                  <a:pt x="3601098" y="0"/>
                </a:lnTo>
                <a:lnTo>
                  <a:pt x="3601098" y="779146"/>
                </a:lnTo>
                <a:lnTo>
                  <a:pt x="0" y="7791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38130" y="5921256"/>
            <a:ext cx="1875646" cy="3254275"/>
          </a:xfrm>
          <a:custGeom>
            <a:avLst/>
            <a:gdLst/>
            <a:ahLst/>
            <a:cxnLst/>
            <a:rect l="l" t="t" r="r" b="b"/>
            <a:pathLst>
              <a:path w="1875646" h="3254275">
                <a:moveTo>
                  <a:pt x="0" y="0"/>
                </a:moveTo>
                <a:lnTo>
                  <a:pt x="1875646" y="0"/>
                </a:lnTo>
                <a:lnTo>
                  <a:pt x="1875646" y="3254275"/>
                </a:lnTo>
                <a:lnTo>
                  <a:pt x="0" y="3254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71382" y="7316785"/>
            <a:ext cx="3422426" cy="2401921"/>
          </a:xfrm>
          <a:custGeom>
            <a:avLst/>
            <a:gdLst/>
            <a:ahLst/>
            <a:cxnLst/>
            <a:rect l="l" t="t" r="r" b="b"/>
            <a:pathLst>
              <a:path w="3422426" h="2401921">
                <a:moveTo>
                  <a:pt x="0" y="0"/>
                </a:moveTo>
                <a:lnTo>
                  <a:pt x="3422426" y="0"/>
                </a:lnTo>
                <a:lnTo>
                  <a:pt x="3422426" y="2401921"/>
                </a:lnTo>
                <a:lnTo>
                  <a:pt x="0" y="2401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851336" y="1325635"/>
            <a:ext cx="4105420" cy="4930089"/>
          </a:xfrm>
          <a:custGeom>
            <a:avLst/>
            <a:gdLst/>
            <a:ahLst/>
            <a:cxnLst/>
            <a:rect l="l" t="t" r="r" b="b"/>
            <a:pathLst>
              <a:path w="4105420" h="4930089">
                <a:moveTo>
                  <a:pt x="4105420" y="0"/>
                </a:moveTo>
                <a:lnTo>
                  <a:pt x="0" y="0"/>
                </a:lnTo>
                <a:lnTo>
                  <a:pt x="0" y="4930090"/>
                </a:lnTo>
                <a:lnTo>
                  <a:pt x="4105420" y="4930090"/>
                </a:lnTo>
                <a:lnTo>
                  <a:pt x="410542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19383" y="3791714"/>
            <a:ext cx="12849234" cy="161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64"/>
              </a:lnSpc>
            </a:pPr>
            <a:r>
              <a:rPr lang="en-US" sz="14955" spc="747" dirty="0" err="1">
                <a:solidFill>
                  <a:srgbClr val="FCF4E9"/>
                </a:solidFill>
                <a:latin typeface="華康儷金黑" panose="02010609000000000000" pitchFamily="49" charset="-120"/>
                <a:ea typeface="華康儷金黑" panose="02010609000000000000" pitchFamily="49" charset="-120"/>
              </a:rPr>
              <a:t>科普教育</a:t>
            </a:r>
            <a:endParaRPr lang="en-US" sz="14955" spc="747" dirty="0">
              <a:solidFill>
                <a:srgbClr val="FCF4E9"/>
              </a:solidFill>
              <a:latin typeface="華康儷金黑" panose="02010609000000000000" pitchFamily="49" charset="-120"/>
              <a:ea typeface="華康儷金黑" panose="02010609000000000000" pitchFamily="49" charset="-12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51620" y="5558304"/>
            <a:ext cx="10184761" cy="145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 err="1">
                <a:solidFill>
                  <a:srgbClr val="FCF4E9"/>
                </a:solidFill>
                <a:latin typeface="華康儷金黑" panose="02010609000000000000" pitchFamily="49" charset="-120"/>
                <a:ea typeface="華康儷金黑" panose="02010609000000000000" pitchFamily="49" charset="-120"/>
              </a:rPr>
              <a:t>主題書展</a:t>
            </a:r>
            <a:endParaRPr lang="en-US" sz="8799" dirty="0">
              <a:solidFill>
                <a:srgbClr val="FCF4E9"/>
              </a:solidFill>
              <a:latin typeface="華康儷金黑" panose="02010609000000000000" pitchFamily="49" charset="-120"/>
              <a:ea typeface="華康儷金黑" panose="02010609000000000000" pitchFamily="49" charset="-120"/>
            </a:endParaRPr>
          </a:p>
        </p:txBody>
      </p:sp>
      <p:sp>
        <p:nvSpPr>
          <p:cNvPr id="9" name="Freeform 9"/>
          <p:cNvSpPr/>
          <p:nvPr/>
        </p:nvSpPr>
        <p:spPr>
          <a:xfrm rot="1154507" flipV="1">
            <a:off x="1038759" y="1506220"/>
            <a:ext cx="3274388" cy="2220630"/>
          </a:xfrm>
          <a:custGeom>
            <a:avLst/>
            <a:gdLst/>
            <a:ahLst/>
            <a:cxnLst/>
            <a:rect l="l" t="t" r="r" b="b"/>
            <a:pathLst>
              <a:path w="3274388" h="2220630">
                <a:moveTo>
                  <a:pt x="0" y="2220630"/>
                </a:moveTo>
                <a:lnTo>
                  <a:pt x="3274388" y="2220630"/>
                </a:lnTo>
                <a:lnTo>
                  <a:pt x="3274388" y="0"/>
                </a:lnTo>
                <a:lnTo>
                  <a:pt x="0" y="0"/>
                </a:lnTo>
                <a:lnTo>
                  <a:pt x="0" y="222063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944549" y="7367419"/>
            <a:ext cx="5088246" cy="151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FCF4E9"/>
                </a:solidFill>
                <a:latin typeface="Mansalva"/>
                <a:ea typeface="Mansalva"/>
              </a:rPr>
              <a:t>3/4～4/3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6132" y="596612"/>
            <a:ext cx="15828534" cy="9053069"/>
          </a:xfrm>
          <a:custGeom>
            <a:avLst/>
            <a:gdLst/>
            <a:ahLst/>
            <a:cxnLst/>
            <a:rect l="l" t="t" r="r" b="b"/>
            <a:pathLst>
              <a:path w="15828534" h="9053069">
                <a:moveTo>
                  <a:pt x="0" y="0"/>
                </a:moveTo>
                <a:lnTo>
                  <a:pt x="15828533" y="0"/>
                </a:lnTo>
                <a:lnTo>
                  <a:pt x="15828533" y="9053069"/>
                </a:lnTo>
                <a:lnTo>
                  <a:pt x="0" y="9053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3407" y="1028700"/>
            <a:ext cx="14900520" cy="8429749"/>
          </a:xfrm>
          <a:custGeom>
            <a:avLst/>
            <a:gdLst/>
            <a:ahLst/>
            <a:cxnLst/>
            <a:rect l="l" t="t" r="r" b="b"/>
            <a:pathLst>
              <a:path w="14900520" h="8429749">
                <a:moveTo>
                  <a:pt x="0" y="0"/>
                </a:moveTo>
                <a:lnTo>
                  <a:pt x="14900519" y="0"/>
                </a:lnTo>
                <a:lnTo>
                  <a:pt x="14900519" y="8429749"/>
                </a:lnTo>
                <a:lnTo>
                  <a:pt x="0" y="8429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436" t="-20052" r="-11109" b="-21678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304800" y="437349"/>
            <a:ext cx="3392517" cy="3540838"/>
          </a:xfrm>
          <a:custGeom>
            <a:avLst/>
            <a:gdLst/>
            <a:ahLst/>
            <a:cxnLst/>
            <a:rect l="l" t="t" r="r" b="b"/>
            <a:pathLst>
              <a:path w="3761624" h="4057482">
                <a:moveTo>
                  <a:pt x="3761625" y="0"/>
                </a:moveTo>
                <a:lnTo>
                  <a:pt x="0" y="0"/>
                </a:lnTo>
                <a:lnTo>
                  <a:pt x="0" y="4057483"/>
                </a:lnTo>
                <a:lnTo>
                  <a:pt x="3761625" y="4057483"/>
                </a:lnTo>
                <a:lnTo>
                  <a:pt x="3761625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204281" y="6603874"/>
            <a:ext cx="3720769" cy="3635501"/>
          </a:xfrm>
          <a:custGeom>
            <a:avLst/>
            <a:gdLst/>
            <a:ahLst/>
            <a:cxnLst/>
            <a:rect l="l" t="t" r="r" b="b"/>
            <a:pathLst>
              <a:path w="3720769" h="3635501">
                <a:moveTo>
                  <a:pt x="3720769" y="0"/>
                </a:moveTo>
                <a:lnTo>
                  <a:pt x="0" y="0"/>
                </a:lnTo>
                <a:lnTo>
                  <a:pt x="0" y="3635501"/>
                </a:lnTo>
                <a:lnTo>
                  <a:pt x="3720769" y="3635501"/>
                </a:lnTo>
                <a:lnTo>
                  <a:pt x="372076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7133" y="1864500"/>
            <a:ext cx="17713502" cy="8422500"/>
          </a:xfrm>
          <a:custGeom>
            <a:avLst/>
            <a:gdLst/>
            <a:ahLst/>
            <a:cxnLst/>
            <a:rect l="l" t="t" r="r" b="b"/>
            <a:pathLst>
              <a:path w="17713502" h="8422500">
                <a:moveTo>
                  <a:pt x="0" y="0"/>
                </a:moveTo>
                <a:lnTo>
                  <a:pt x="17713502" y="0"/>
                </a:lnTo>
                <a:lnTo>
                  <a:pt x="17713502" y="8422500"/>
                </a:lnTo>
                <a:lnTo>
                  <a:pt x="0" y="842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794" t="-40116" r="-4939" b="-14542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3793789" y="-353353"/>
            <a:ext cx="4140858" cy="4847564"/>
          </a:xfrm>
          <a:custGeom>
            <a:avLst/>
            <a:gdLst/>
            <a:ahLst/>
            <a:cxnLst/>
            <a:rect l="l" t="t" r="r" b="b"/>
            <a:pathLst>
              <a:path w="4140858" h="4847564">
                <a:moveTo>
                  <a:pt x="0" y="0"/>
                </a:moveTo>
                <a:lnTo>
                  <a:pt x="4140858" y="0"/>
                </a:lnTo>
                <a:lnTo>
                  <a:pt x="4140858" y="4847564"/>
                </a:lnTo>
                <a:lnTo>
                  <a:pt x="0" y="48475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 flipV="1">
            <a:off x="353353" y="5792789"/>
            <a:ext cx="4140858" cy="4847564"/>
          </a:xfrm>
          <a:custGeom>
            <a:avLst/>
            <a:gdLst/>
            <a:ahLst/>
            <a:cxnLst/>
            <a:rect l="l" t="t" r="r" b="b"/>
            <a:pathLst>
              <a:path w="4140858" h="4847564">
                <a:moveTo>
                  <a:pt x="4140858" y="4847564"/>
                </a:moveTo>
                <a:lnTo>
                  <a:pt x="0" y="4847564"/>
                </a:lnTo>
                <a:lnTo>
                  <a:pt x="0" y="0"/>
                </a:lnTo>
                <a:lnTo>
                  <a:pt x="4140858" y="0"/>
                </a:lnTo>
                <a:lnTo>
                  <a:pt x="4140858" y="48475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4045" y="7969620"/>
            <a:ext cx="2519474" cy="1378839"/>
          </a:xfrm>
          <a:custGeom>
            <a:avLst/>
            <a:gdLst/>
            <a:ahLst/>
            <a:cxnLst/>
            <a:rect l="l" t="t" r="r" b="b"/>
            <a:pathLst>
              <a:path w="2519474" h="1378839">
                <a:moveTo>
                  <a:pt x="0" y="0"/>
                </a:moveTo>
                <a:lnTo>
                  <a:pt x="2519474" y="0"/>
                </a:lnTo>
                <a:lnTo>
                  <a:pt x="2519474" y="1378839"/>
                </a:lnTo>
                <a:lnTo>
                  <a:pt x="0" y="1378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30308" y="5380874"/>
            <a:ext cx="5852640" cy="4616270"/>
          </a:xfrm>
          <a:custGeom>
            <a:avLst/>
            <a:gdLst/>
            <a:ahLst/>
            <a:cxnLst/>
            <a:rect l="l" t="t" r="r" b="b"/>
            <a:pathLst>
              <a:path w="5852640" h="4616270">
                <a:moveTo>
                  <a:pt x="0" y="0"/>
                </a:moveTo>
                <a:lnTo>
                  <a:pt x="5852640" y="0"/>
                </a:lnTo>
                <a:lnTo>
                  <a:pt x="5852640" y="4616269"/>
                </a:lnTo>
                <a:lnTo>
                  <a:pt x="0" y="46162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8478" y="383260"/>
            <a:ext cx="6971830" cy="1290881"/>
          </a:xfrm>
          <a:custGeom>
            <a:avLst/>
            <a:gdLst/>
            <a:ahLst/>
            <a:cxnLst/>
            <a:rect l="l" t="t" r="r" b="b"/>
            <a:pathLst>
              <a:path w="6971830" h="1290881">
                <a:moveTo>
                  <a:pt x="0" y="0"/>
                </a:moveTo>
                <a:lnTo>
                  <a:pt x="6971830" y="0"/>
                </a:lnTo>
                <a:lnTo>
                  <a:pt x="6971830" y="1290880"/>
                </a:lnTo>
                <a:lnTo>
                  <a:pt x="0" y="1290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016" t="-163718" r="-91967" b="-747878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6320" y="115530"/>
            <a:ext cx="17629560" cy="9628539"/>
          </a:xfrm>
          <a:custGeom>
            <a:avLst/>
            <a:gdLst/>
            <a:ahLst/>
            <a:cxnLst/>
            <a:rect l="l" t="t" r="r" b="b"/>
            <a:pathLst>
              <a:path w="17629560" h="9628539">
                <a:moveTo>
                  <a:pt x="0" y="0"/>
                </a:moveTo>
                <a:lnTo>
                  <a:pt x="17629560" y="0"/>
                </a:lnTo>
                <a:lnTo>
                  <a:pt x="17629560" y="9628538"/>
                </a:lnTo>
                <a:lnTo>
                  <a:pt x="0" y="962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31" t="-9996" r="-16536" b="-175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40862" y="4618725"/>
            <a:ext cx="6905018" cy="5875542"/>
          </a:xfrm>
          <a:custGeom>
            <a:avLst/>
            <a:gdLst/>
            <a:ahLst/>
            <a:cxnLst/>
            <a:rect l="l" t="t" r="r" b="b"/>
            <a:pathLst>
              <a:path w="6905018" h="5875542">
                <a:moveTo>
                  <a:pt x="0" y="0"/>
                </a:moveTo>
                <a:lnTo>
                  <a:pt x="6905018" y="0"/>
                </a:lnTo>
                <a:lnTo>
                  <a:pt x="6905018" y="5875543"/>
                </a:lnTo>
                <a:lnTo>
                  <a:pt x="0" y="5875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48672" y="566938"/>
            <a:ext cx="3723237" cy="3723222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66078" t="-18455" b="-6103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1132662" y="439679"/>
            <a:ext cx="3927795" cy="3927795"/>
          </a:xfrm>
          <a:custGeom>
            <a:avLst/>
            <a:gdLst/>
            <a:ahLst/>
            <a:cxnLst/>
            <a:rect l="l" t="t" r="r" b="b"/>
            <a:pathLst>
              <a:path w="3927795" h="3927795">
                <a:moveTo>
                  <a:pt x="3927796" y="0"/>
                </a:moveTo>
                <a:lnTo>
                  <a:pt x="0" y="0"/>
                </a:lnTo>
                <a:lnTo>
                  <a:pt x="0" y="3927795"/>
                </a:lnTo>
                <a:lnTo>
                  <a:pt x="3927796" y="3927795"/>
                </a:lnTo>
                <a:lnTo>
                  <a:pt x="3927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8225872" y="-1435908"/>
            <a:ext cx="7315200" cy="3513977"/>
          </a:xfrm>
          <a:custGeom>
            <a:avLst/>
            <a:gdLst/>
            <a:ahLst/>
            <a:cxnLst/>
            <a:rect l="l" t="t" r="r" b="b"/>
            <a:pathLst>
              <a:path w="7315200" h="3513977">
                <a:moveTo>
                  <a:pt x="7315200" y="3513977"/>
                </a:moveTo>
                <a:lnTo>
                  <a:pt x="0" y="3513977"/>
                </a:lnTo>
                <a:lnTo>
                  <a:pt x="0" y="0"/>
                </a:lnTo>
                <a:lnTo>
                  <a:pt x="7315200" y="0"/>
                </a:lnTo>
                <a:lnTo>
                  <a:pt x="7315200" y="351397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59895" y="7501312"/>
            <a:ext cx="7315200" cy="3513977"/>
          </a:xfrm>
          <a:custGeom>
            <a:avLst/>
            <a:gdLst/>
            <a:ahLst/>
            <a:cxnLst/>
            <a:rect l="l" t="t" r="r" b="b"/>
            <a:pathLst>
              <a:path w="7315200" h="3513977">
                <a:moveTo>
                  <a:pt x="0" y="0"/>
                </a:moveTo>
                <a:lnTo>
                  <a:pt x="7315200" y="0"/>
                </a:lnTo>
                <a:lnTo>
                  <a:pt x="7315200" y="3513976"/>
                </a:lnTo>
                <a:lnTo>
                  <a:pt x="0" y="3513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83352" y="8430768"/>
            <a:ext cx="7315200" cy="1856232"/>
          </a:xfrm>
          <a:custGeom>
            <a:avLst/>
            <a:gdLst/>
            <a:ahLst/>
            <a:cxnLst/>
            <a:rect l="l" t="t" r="r" b="b"/>
            <a:pathLst>
              <a:path w="7315200" h="1856232">
                <a:moveTo>
                  <a:pt x="0" y="0"/>
                </a:moveTo>
                <a:lnTo>
                  <a:pt x="7315200" y="0"/>
                </a:lnTo>
                <a:lnTo>
                  <a:pt x="7315200" y="1856232"/>
                </a:lnTo>
                <a:lnTo>
                  <a:pt x="0" y="1856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028700"/>
            <a:ext cx="7496417" cy="8229600"/>
          </a:xfrm>
          <a:custGeom>
            <a:avLst/>
            <a:gdLst/>
            <a:ahLst/>
            <a:cxnLst/>
            <a:rect l="l" t="t" r="r" b="b"/>
            <a:pathLst>
              <a:path w="7496417" h="8229600">
                <a:moveTo>
                  <a:pt x="0" y="0"/>
                </a:moveTo>
                <a:lnTo>
                  <a:pt x="7496417" y="0"/>
                </a:lnTo>
                <a:lnTo>
                  <a:pt x="74964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609838" y="4667627"/>
            <a:ext cx="8327931" cy="4691257"/>
          </a:xfrm>
          <a:custGeom>
            <a:avLst/>
            <a:gdLst/>
            <a:ahLst/>
            <a:cxnLst/>
            <a:rect l="l" t="t" r="r" b="b"/>
            <a:pathLst>
              <a:path w="8327931" h="4691257">
                <a:moveTo>
                  <a:pt x="0" y="0"/>
                </a:moveTo>
                <a:lnTo>
                  <a:pt x="8327931" y="0"/>
                </a:lnTo>
                <a:lnTo>
                  <a:pt x="8327931" y="4691257"/>
                </a:lnTo>
                <a:lnTo>
                  <a:pt x="0" y="46912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1599" t="-148757" r="-85046" b="-17501"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2716144" y="-438082"/>
            <a:ext cx="5133774" cy="6009938"/>
          </a:xfrm>
          <a:custGeom>
            <a:avLst/>
            <a:gdLst/>
            <a:ahLst/>
            <a:cxnLst/>
            <a:rect l="l" t="t" r="r" b="b"/>
            <a:pathLst>
              <a:path w="5133774" h="6009938">
                <a:moveTo>
                  <a:pt x="0" y="0"/>
                </a:moveTo>
                <a:lnTo>
                  <a:pt x="5133774" y="0"/>
                </a:lnTo>
                <a:lnTo>
                  <a:pt x="5133774" y="6009938"/>
                </a:lnTo>
                <a:lnTo>
                  <a:pt x="0" y="60099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53485" y="321081"/>
            <a:ext cx="2997648" cy="2795307"/>
          </a:xfrm>
          <a:custGeom>
            <a:avLst/>
            <a:gdLst/>
            <a:ahLst/>
            <a:cxnLst/>
            <a:rect l="l" t="t" r="r" b="b"/>
            <a:pathLst>
              <a:path w="2997648" h="2795307">
                <a:moveTo>
                  <a:pt x="0" y="0"/>
                </a:moveTo>
                <a:lnTo>
                  <a:pt x="2997648" y="0"/>
                </a:lnTo>
                <a:lnTo>
                  <a:pt x="2997648" y="2795307"/>
                </a:lnTo>
                <a:lnTo>
                  <a:pt x="0" y="27953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023256">
            <a:off x="9802888" y="3546117"/>
            <a:ext cx="2340463" cy="2246845"/>
          </a:xfrm>
          <a:custGeom>
            <a:avLst/>
            <a:gdLst/>
            <a:ahLst/>
            <a:cxnLst/>
            <a:rect l="l" t="t" r="r" b="b"/>
            <a:pathLst>
              <a:path w="2340463" h="2246845">
                <a:moveTo>
                  <a:pt x="0" y="0"/>
                </a:moveTo>
                <a:lnTo>
                  <a:pt x="2340463" y="0"/>
                </a:lnTo>
                <a:lnTo>
                  <a:pt x="2340463" y="2246844"/>
                </a:lnTo>
                <a:lnTo>
                  <a:pt x="0" y="22468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68326" y="2078069"/>
            <a:ext cx="6017166" cy="3238903"/>
          </a:xfrm>
          <a:custGeom>
            <a:avLst/>
            <a:gdLst/>
            <a:ahLst/>
            <a:cxnLst/>
            <a:rect l="l" t="t" r="r" b="b"/>
            <a:pathLst>
              <a:path w="6017166" h="3238903">
                <a:moveTo>
                  <a:pt x="0" y="0"/>
                </a:moveTo>
                <a:lnTo>
                  <a:pt x="6017166" y="0"/>
                </a:lnTo>
                <a:lnTo>
                  <a:pt x="6017166" y="3238904"/>
                </a:lnTo>
                <a:lnTo>
                  <a:pt x="0" y="32389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5611" t="-45250" r="-95451" b="-15891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自訂</PresentationFormat>
  <Paragraphs>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華康儷金黑</vt:lpstr>
      <vt:lpstr>Arial</vt:lpstr>
      <vt:lpstr>Mansalva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科普教育主題書展</dc:title>
  <dc:creator>user</dc:creator>
  <cp:lastModifiedBy>user</cp:lastModifiedBy>
  <cp:revision>2</cp:revision>
  <dcterms:created xsi:type="dcterms:W3CDTF">2006-08-16T00:00:00Z</dcterms:created>
  <dcterms:modified xsi:type="dcterms:W3CDTF">2024-03-01T08:04:32Z</dcterms:modified>
  <dc:identifier>DAF-PQTGfkA</dc:identifier>
</cp:coreProperties>
</file>