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9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30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19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70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34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85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15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77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4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0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7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48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30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9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4EC9-D359-4B41-A5F8-10604D93DFC5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EE5D5B-FE43-4CE2-8050-D3A5B0A7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67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9964" y="2028883"/>
            <a:ext cx="7125382" cy="1646302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>
                <a:solidFill>
                  <a:schemeClr val="accent4">
                    <a:lumMod val="50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新屋國小</a:t>
            </a:r>
            <a: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110</a:t>
            </a:r>
            <a:r>
              <a:rPr lang="zh-TW" altLang="en-US" sz="7200" dirty="0" smtClean="0">
                <a:solidFill>
                  <a:schemeClr val="accent4">
                    <a:lumMod val="50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年度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7" y="3675185"/>
            <a:ext cx="7668331" cy="1923435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zh-TW" altLang="en-US" sz="14800" dirty="0">
                <a:solidFill>
                  <a:srgbClr val="0070C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提升師生對失智</a:t>
            </a:r>
            <a:r>
              <a:rPr lang="zh-TW" altLang="en-US" sz="14800" dirty="0" smtClean="0">
                <a:solidFill>
                  <a:srgbClr val="0070C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症</a:t>
            </a:r>
            <a:endParaRPr lang="en-US" altLang="zh-TW" sz="14800" dirty="0" smtClean="0">
              <a:solidFill>
                <a:srgbClr val="0070C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algn="ctr"/>
            <a:r>
              <a:rPr lang="zh-TW" altLang="en-US" sz="14800" dirty="0" smtClean="0">
                <a:solidFill>
                  <a:srgbClr val="0070C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及</a:t>
            </a:r>
            <a:r>
              <a:rPr lang="zh-TW" altLang="en-US" sz="14800" dirty="0">
                <a:solidFill>
                  <a:srgbClr val="0070C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長照服務宣導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88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8" y="0"/>
            <a:ext cx="652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5" y="0"/>
            <a:ext cx="6546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4" y="-10319"/>
            <a:ext cx="6603448" cy="68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1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2077"/>
            <a:ext cx="6347713" cy="6858000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19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笑話一則～老化的四個徵兆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" y="1369378"/>
            <a:ext cx="6637911" cy="5538872"/>
          </a:xfrm>
        </p:spPr>
      </p:pic>
    </p:spTree>
    <p:extLst>
      <p:ext uri="{BB962C8B-B14F-4D97-AF65-F5344CB8AC3E}">
        <p14:creationId xmlns:p14="http://schemas.microsoft.com/office/powerpoint/2010/main" val="303024964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25</Words>
  <Application>Microsoft Office PowerPoint</Application>
  <PresentationFormat>如螢幕大小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華康方圓體W7</vt:lpstr>
      <vt:lpstr>微軟正黑體</vt:lpstr>
      <vt:lpstr>Arial</vt:lpstr>
      <vt:lpstr>Trebuchet MS</vt:lpstr>
      <vt:lpstr>Wingdings 3</vt:lpstr>
      <vt:lpstr>多面向</vt:lpstr>
      <vt:lpstr>新屋國小110年度 </vt:lpstr>
      <vt:lpstr>PowerPoint 簡報</vt:lpstr>
      <vt:lpstr>PowerPoint 簡報</vt:lpstr>
      <vt:lpstr>PowerPoint 簡報</vt:lpstr>
      <vt:lpstr>PowerPoint 簡報</vt:lpstr>
      <vt:lpstr>PowerPoint 簡報</vt:lpstr>
      <vt:lpstr>笑話一則～老化的四個徵兆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新屋國小110年度</dc:title>
  <dc:creator>User</dc:creator>
  <cp:lastModifiedBy>User</cp:lastModifiedBy>
  <cp:revision>2</cp:revision>
  <dcterms:created xsi:type="dcterms:W3CDTF">2021-10-18T00:45:30Z</dcterms:created>
  <dcterms:modified xsi:type="dcterms:W3CDTF">2021-10-18T01:00:16Z</dcterms:modified>
</cp:coreProperties>
</file>